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Slab" pitchFamily="2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gif>
</file>

<file path=ppt/media/image13.gif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e333d030ee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e333d030ee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Prateek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e333d030ee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e333d030ee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Prateek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e333d030ee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e333d030ee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Prateek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e333d030ee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e333d030ee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Prateek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e333d030ee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e333d030ee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Prateek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e333d030e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e333d030e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 and Nick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e333d030ee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e333d030ee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e333d030e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e333d030e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e333d030ee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e333d030ee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e333d030ee_0_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e333d030ee_0_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of us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e333d030e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e333d030e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e333d030ee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e333d030ee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Prateek and </a:t>
            </a:r>
            <a:r>
              <a:rPr lang="en"/>
              <a:t>Nick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e3333e035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e3333e035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e333d030e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e333d030e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Nick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e333d030e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e333d030e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Nick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333d030e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e333d030e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Prateek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e333d030ee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e333d030ee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Prateek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c.gov/site/finance/taxes/property-annualized-sales-update.pag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census.gov/data/developers/data-sets/acs-5year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488358" y="13957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An Investigation into the Factors Driving Housing Price Growth in the New York Boroughs</a:t>
            </a:r>
            <a:endParaRPr b="1"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311700" y="37485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Illidan’s Ingenious Infrastructure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0" y="1423038"/>
            <a:ext cx="8362950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Removed sale prices greater than $30,000,000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training set accuracy score: </a:t>
            </a:r>
            <a:r>
              <a:rPr lang="en" b="1"/>
              <a:t>0.78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test set accuracy score: </a:t>
            </a:r>
            <a:r>
              <a:rPr lang="en" b="1"/>
              <a:t>0.64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 perfect, but much better!</a:t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175" y="2001400"/>
            <a:ext cx="3915750" cy="28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dk2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" y="1443350"/>
            <a:ext cx="8458200" cy="31718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45" name="Google Shape;145;p25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Split the test data to see the accuracy by individual year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2018 test set accuracy score: </a:t>
            </a:r>
            <a:r>
              <a:rPr lang="en" b="1"/>
              <a:t>0.69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2019 test set accuracy score: </a:t>
            </a:r>
            <a:r>
              <a:rPr lang="en" b="1"/>
              <a:t>0.65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2020 test set accuracy score: </a:t>
            </a:r>
            <a:r>
              <a:rPr lang="en" b="1"/>
              <a:t>0.59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2021 test set accuracy score: </a:t>
            </a:r>
            <a:r>
              <a:rPr lang="en" b="1"/>
              <a:t>0.64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2022 test set accuracy score: </a:t>
            </a:r>
            <a:r>
              <a:rPr lang="en" b="1"/>
              <a:t>0.64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These results match with our expectations!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2018 is the highest since it directly follows the training set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2020 is the lowest, with COVID-19 the housing market would be harder to predict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Feature importance shows the biggest contributing factors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Borough and neighborhood</a:t>
            </a:r>
            <a:endParaRPr/>
          </a:p>
        </p:txBody>
      </p:sp>
      <p:pic>
        <p:nvPicPr>
          <p:cNvPr id="152" name="Google Shape;1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7675" y="1891163"/>
            <a:ext cx="4152900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  <p:sp>
        <p:nvSpPr>
          <p:cNvPr id="158" name="Google Shape;158;p2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Onto Power BI Online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body" idx="1"/>
          </p:nvPr>
        </p:nvSpPr>
        <p:spPr>
          <a:xfrm>
            <a:off x="387900" y="1687250"/>
            <a:ext cx="8368200" cy="25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Housing Prices have almost tripled across the last 20 years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Neighborhood is the one of the biggest contributing factors to price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people are paying higher rent</a:t>
            </a:r>
            <a:endParaRPr/>
          </a:p>
          <a:p>
            <a:pPr marL="4572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majority of home value is owned by middle aged individuals</a:t>
            </a:r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body" idx="1"/>
          </p:nvPr>
        </p:nvSpPr>
        <p:spPr>
          <a:xfrm>
            <a:off x="387900" y="1680100"/>
            <a:ext cx="4054200" cy="25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feel free to provide feedback by scanning the QR Code to the right!</a:t>
            </a:r>
            <a:endParaRPr/>
          </a:p>
        </p:txBody>
      </p:sp>
      <p:pic>
        <p:nvPicPr>
          <p:cNvPr id="171" name="Google Shape;17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5250" y="1144125"/>
            <a:ext cx="3846975" cy="384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listening!</a:t>
            </a:r>
            <a:endParaRPr dirty="0"/>
          </a:p>
        </p:txBody>
      </p:sp>
      <p:pic>
        <p:nvPicPr>
          <p:cNvPr id="177" name="Google Shape;17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9238" y="1144125"/>
            <a:ext cx="4545525" cy="32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Team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body" idx="1"/>
          </p:nvPr>
        </p:nvSpPr>
        <p:spPr>
          <a:xfrm>
            <a:off x="163000" y="3740200"/>
            <a:ext cx="23370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Will Crocker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3725" y="1403293"/>
            <a:ext cx="2336850" cy="2336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074" y="1403325"/>
            <a:ext cx="2336850" cy="233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0576" y="1403288"/>
            <a:ext cx="2336850" cy="233691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2499925" y="3740200"/>
            <a:ext cx="22608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Nicholas Fenech</a:t>
            </a:r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body" idx="1"/>
          </p:nvPr>
        </p:nvSpPr>
        <p:spPr>
          <a:xfrm>
            <a:off x="4760500" y="3740200"/>
            <a:ext cx="23370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Prateek Bardhan</a:t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97500" y="1403300"/>
            <a:ext cx="1752681" cy="23369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7097500" y="3740200"/>
            <a:ext cx="17526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Illidan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(Will’s cat)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project focused on investigating the New York City housing market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Attempted to determine how various factors could impact prices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Examined trends between sale prices and several different contributing features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Quantified the extent of the drop in housing affordability</a:t>
            </a:r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NYC Open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Contains data from the past 20 years of housing sales by borough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Also shows many useful descriptive factors about each property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https://www.nyc.gov/site/finance/taxes/property-annualized-sales-update.page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Census Bureau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American Community Survey 5-Year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Survey collects information on housing attributes, transportation, demographics, and economic factors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Contains information from federal to local municipality levels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https://www.census.gov/data/developers/data-sets/acs-5year.html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Utilized to Investigate Housing Prices  </a:t>
            </a: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1"/>
          </p:nvPr>
        </p:nvSpPr>
        <p:spPr>
          <a:xfrm>
            <a:off x="311700" y="1533475"/>
            <a:ext cx="8520600" cy="25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Microsoft Azure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Databricks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Kafka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 Database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PowerBI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Machine Learning Algorithm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 and PySpark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/>
          </p:nvPr>
        </p:nvSpPr>
        <p:spPr>
          <a:xfrm>
            <a:off x="387900" y="2294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ETL Diagram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125" y="915525"/>
            <a:ext cx="8195756" cy="393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00925" y="-91700"/>
            <a:ext cx="7815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ERD for SQL Database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275" y="377100"/>
            <a:ext cx="8189798" cy="472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7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Goal: use machine learning techniques to predict sale prices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XGBoost is an open-source software library which uses gradient-boosted decision trees to perform regression and classification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the following factors in our model: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Year of sale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Land square feet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Gross square feet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Year built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Total units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Borough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Tax class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Neighborhood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Building class category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trained our model on data from 2003 to 2017 and used it to attempt to predict sale prices from 2018 to 2022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set accuracy score: </a:t>
            </a:r>
            <a:r>
              <a:rPr lang="en" b="1"/>
              <a:t>0.80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set accuracy score: </a:t>
            </a:r>
            <a:r>
              <a:rPr lang="en" b="1"/>
              <a:t>0.50</a:t>
            </a:r>
            <a:endParaRPr b="1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disappointing!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Let’s see if we can find out why…</a:t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8475" y="2053950"/>
            <a:ext cx="3827625" cy="283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505</Words>
  <Application>Microsoft Office PowerPoint</Application>
  <PresentationFormat>On-screen Show (16:9)</PresentationFormat>
  <Paragraphs>98</Paragraphs>
  <Slides>18</Slides>
  <Notes>18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Roboto Slab</vt:lpstr>
      <vt:lpstr>Roboto</vt:lpstr>
      <vt:lpstr>Marina</vt:lpstr>
      <vt:lpstr>An Investigation into the Factors Driving Housing Price Growth in the New York Boroughs</vt:lpstr>
      <vt:lpstr>Introduction to Team </vt:lpstr>
      <vt:lpstr>Introduction</vt:lpstr>
      <vt:lpstr>Sources</vt:lpstr>
      <vt:lpstr>Technologies Utilized to Investigate Housing Prices  </vt:lpstr>
      <vt:lpstr>ETL Diagram</vt:lpstr>
      <vt:lpstr>ERD for SQL Database</vt:lpstr>
      <vt:lpstr>Machine Learning</vt:lpstr>
      <vt:lpstr>Machine Learning</vt:lpstr>
      <vt:lpstr>Machine Learning</vt:lpstr>
      <vt:lpstr>Machine Learning</vt:lpstr>
      <vt:lpstr>Machine Learning</vt:lpstr>
      <vt:lpstr>Machine Learning</vt:lpstr>
      <vt:lpstr>Machine Learning</vt:lpstr>
      <vt:lpstr>Dashboard</vt:lpstr>
      <vt:lpstr>Conclusions</vt:lpstr>
      <vt:lpstr>Questions?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Investigation into the Factors Driving Housing Price Growth in the New York Boroughs</dc:title>
  <cp:lastModifiedBy>Nicholas Fenech</cp:lastModifiedBy>
  <cp:revision>1</cp:revision>
  <dcterms:modified xsi:type="dcterms:W3CDTF">2023-05-24T15:58:49Z</dcterms:modified>
</cp:coreProperties>
</file>